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2" r:id="rId3"/>
    <p:sldId id="262" r:id="rId4"/>
    <p:sldId id="291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78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1"/>
      <p:bold r:id="rId22"/>
    </p:embeddedFont>
    <p:embeddedFont>
      <p:font typeface="Share Tech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832D7-B64D-4F01-96D1-EF23D82A542E}">
  <a:tblStyle styleId="{5C9832D7-B64D-4F01-96D1-EF23D82A54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16" autoAdjust="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79E96C-4DFC-450B-852A-C51730F24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0BE3E-2727-405C-872C-25E9F207CF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B6BD6-76C5-4B1C-ABC2-8E2D1518E124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6AF1F-6112-4ADB-849C-0A7A1E6026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C8930-6F83-4196-B61A-08CA4282F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40554-1808-4C4F-99CD-58E32A8D8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9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https://slidesgo.com/theme/data-science-consulting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5" r:id="rId4"/>
    <p:sldLayoutId id="2147483667" r:id="rId5"/>
    <p:sldLayoutId id="214748366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99548" y="3216762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Mouafek </a:t>
            </a:r>
            <a:r>
              <a:rPr lang="en" sz="1800" dirty="0">
                <a:solidFill>
                  <a:schemeClr val="accent2"/>
                </a:solidFill>
              </a:rPr>
              <a:t>Ayadi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</a:t>
            </a:r>
            <a:r>
              <a:rPr lang="en" sz="4000" dirty="0">
                <a:solidFill>
                  <a:schemeClr val="accent2"/>
                </a:solidFill>
              </a:rPr>
              <a:t>SCIENCE</a:t>
            </a:r>
            <a:br>
              <a:rPr lang="en" sz="4000" dirty="0"/>
            </a:br>
            <a:r>
              <a:rPr lang="en" sz="4000" dirty="0"/>
              <a:t>on </a:t>
            </a:r>
            <a:br>
              <a:rPr lang="en" sz="4000" dirty="0"/>
            </a:br>
            <a:r>
              <a:rPr lang="en" sz="4000" dirty="0"/>
              <a:t>Microsoft </a:t>
            </a:r>
            <a:r>
              <a:rPr lang="en" sz="4000" dirty="0">
                <a:solidFill>
                  <a:schemeClr val="accent2"/>
                </a:solidFill>
              </a:rPr>
              <a:t>Azure</a:t>
            </a:r>
            <a:endParaRPr sz="40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088DC-6515-4B48-91BC-4DE96B90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71A87-9A2D-463E-B9A5-E96C5A3D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6D8A3-9A35-4494-B9B7-7652B747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0B00A-9319-4381-80A2-8A621FB2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2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15567-EFD8-4DC8-B12B-DCD3E466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DE0EB-0E15-4CBE-A8AB-41AFC14F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B7F4F-EF21-4EF1-B8B6-76379EE8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87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217420" y="540000"/>
            <a:ext cx="419862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3" name="Google Shape;1363;p47"/>
          <p:cNvSpPr txBox="1"/>
          <p:nvPr/>
        </p:nvSpPr>
        <p:spPr>
          <a:xfrm>
            <a:off x="2948124" y="3716785"/>
            <a:ext cx="2981647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https://www.linkedin.com/in/mouafek-ayadi/</a:t>
            </a: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88A7E9-761D-4846-88C8-208083F2E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250" y="305128"/>
            <a:ext cx="3295500" cy="792600"/>
          </a:xfrm>
        </p:spPr>
        <p:txBody>
          <a:bodyPr/>
          <a:lstStyle/>
          <a:p>
            <a:pPr algn="l"/>
            <a:r>
              <a:rPr lang="en-US" sz="2000" b="1" dirty="0">
                <a:solidFill>
                  <a:schemeClr val="accent2"/>
                </a:solidFill>
              </a:rPr>
              <a:t>Content</a:t>
            </a:r>
          </a:p>
          <a:p>
            <a:pPr algn="l"/>
            <a:endParaRPr lang="en-US" dirty="0"/>
          </a:p>
          <a:p>
            <a:pPr algn="l">
              <a:lnSpc>
                <a:spcPct val="150000"/>
              </a:lnSpc>
            </a:pPr>
            <a:r>
              <a:rPr lang="en-US" sz="1600" dirty="0"/>
              <a:t>01. What is Data Science?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02. Some DS use cases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03. AML services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04. ML Pipelines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05. E2E ML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06. Compute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07. MLOPS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08. Security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09. Fair Learning</a:t>
            </a:r>
          </a:p>
          <a:p>
            <a:pPr algn="l">
              <a:lnSpc>
                <a:spcPct val="150000"/>
              </a:lnSpc>
            </a:pPr>
            <a:r>
              <a:rPr lang="en-US" sz="1600" dirty="0"/>
              <a:t>10. Kahoot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1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Science?</a:t>
            </a:r>
            <a:endParaRPr dirty="0"/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1296235" cy="274905"/>
            <a:chOff x="3828658" y="3897730"/>
            <a:chExt cx="3601799" cy="274905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28658" y="3016275"/>
            <a:ext cx="2384785" cy="393300"/>
            <a:chOff x="3811494" y="3103763"/>
            <a:chExt cx="4240571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71875" y="2154500"/>
            <a:ext cx="3302272" cy="447550"/>
            <a:chOff x="3793472" y="2309869"/>
            <a:chExt cx="2235767" cy="27490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06414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508556" cy="106414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403700"/>
            <a:ext cx="4469845" cy="393300"/>
            <a:chOff x="3771875" y="1457332"/>
            <a:chExt cx="2876447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Computer Science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Software Engineering</a:t>
            </a:r>
            <a:endParaRPr sz="1400" dirty="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234300" y="2070231"/>
            <a:ext cx="229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Business Knowledge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Domain Expertise</a:t>
            </a:r>
            <a:endParaRPr sz="1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855152" y="2872019"/>
            <a:ext cx="2670448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</a:rPr>
              <a:t>Artificial Intelligence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Machine Learning</a:t>
            </a:r>
            <a:endParaRPr sz="1400" dirty="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Mathematics</a:t>
            </a:r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Probability &amp; Statistics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1B64-7B8E-407B-8852-EC1026814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BF4C6-3B83-4A44-A705-7E9C0E40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990561-9078-4220-B080-551DAF62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953A0-AE0B-48DC-BD65-0DC70379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AB9BD-F172-4611-947B-7DCD30ED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C1AA3-28B8-4C8B-9515-F08367FF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61162-73FD-408C-9054-5C28E884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088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103</Words>
  <Application>Microsoft Office PowerPoint</Application>
  <PresentationFormat>On-screen Show (16:9)</PresentationFormat>
  <Paragraphs>34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Share Tech</vt:lpstr>
      <vt:lpstr>Arial</vt:lpstr>
      <vt:lpstr>Maven Pro</vt:lpstr>
      <vt:lpstr>Data Science Consulting by Slidesgo</vt:lpstr>
      <vt:lpstr>DATA SCIENCE on  Microsoft Azure</vt:lpstr>
      <vt:lpstr>PowerPoint Presentation</vt:lpstr>
      <vt:lpstr>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on  Microsoft Azure</dc:title>
  <cp:lastModifiedBy>Almighty</cp:lastModifiedBy>
  <cp:revision>24</cp:revision>
  <dcterms:modified xsi:type="dcterms:W3CDTF">2021-11-13T09:49:42Z</dcterms:modified>
</cp:coreProperties>
</file>